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4" r:id="rId5"/>
    <p:sldId id="275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13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8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8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92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5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69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23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76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14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19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63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396D-648D-4421-96C1-4FED57E460B1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1311-3731-4DFA-8EBC-B3D5EC124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07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82"/>
            <a:ext cx="12192000" cy="68593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066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2878000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CELLULE DE COORDINATION ET DE SUIVI CoVID-19</a:t>
            </a:r>
          </a:p>
          <a:p>
            <a:pPr algn="ctr"/>
            <a:endParaRPr lang="fr-FR" sz="3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44"/>
            <a:ext cx="12192000" cy="68593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106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7780" y="2833027"/>
            <a:ext cx="98546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Officier référent RETEX de la Cellule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:</a:t>
            </a:r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Retour à remplir au fil de l’eau, au gré des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évolutions.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Ce document sera retourné au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chef du service RETEX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par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mail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en fin de crise.</a:t>
            </a:r>
          </a:p>
          <a:p>
            <a:endParaRPr lang="fr-FR" sz="2400" dirty="0" smtClean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Bonnes pratiques :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2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6213" y="223809"/>
            <a:ext cx="335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Problématiques rencontrées :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8016" y="2056186"/>
            <a:ext cx="2466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4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endParaRPr lang="fr-FR" sz="28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553998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80217" y="223809"/>
            <a:ext cx="335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Réflexions, préconisations :</a:t>
            </a:r>
            <a:endParaRPr lang="fr-FR" sz="2400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0" y="-1344"/>
            <a:ext cx="461665" cy="685934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fr-FR" b="1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53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DDSIS-13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PIZZALA Nicolas</dc:creator>
  <cp:lastModifiedBy>GAUTIER Anaïs</cp:lastModifiedBy>
  <cp:revision>149</cp:revision>
  <dcterms:created xsi:type="dcterms:W3CDTF">2017-07-24T13:17:38Z</dcterms:created>
  <dcterms:modified xsi:type="dcterms:W3CDTF">2020-04-14T07:43:41Z</dcterms:modified>
</cp:coreProperties>
</file>